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-65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4B03-3D41-4621-AF5A-32671FA0C5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9C40-E93A-43FB-A7A4-A4838BCB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5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4B03-3D41-4621-AF5A-32671FA0C5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9C40-E93A-43FB-A7A4-A4838BCB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3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4B03-3D41-4621-AF5A-32671FA0C5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9C40-E93A-43FB-A7A4-A4838BCB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0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4B03-3D41-4621-AF5A-32671FA0C5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9C40-E93A-43FB-A7A4-A4838BCB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9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4B03-3D41-4621-AF5A-32671FA0C5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9C40-E93A-43FB-A7A4-A4838BCB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4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4B03-3D41-4621-AF5A-32671FA0C5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9C40-E93A-43FB-A7A4-A4838BCB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0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4B03-3D41-4621-AF5A-32671FA0C5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9C40-E93A-43FB-A7A4-A4838BCB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5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4B03-3D41-4621-AF5A-32671FA0C5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9C40-E93A-43FB-A7A4-A4838BCB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4B03-3D41-4621-AF5A-32671FA0C5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9C40-E93A-43FB-A7A4-A4838BCB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4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4B03-3D41-4621-AF5A-32671FA0C5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9C40-E93A-43FB-A7A4-A4838BCB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4B03-3D41-4621-AF5A-32671FA0C5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9C40-E93A-43FB-A7A4-A4838BCB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4B03-3D41-4621-AF5A-32671FA0C5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39C40-E93A-43FB-A7A4-A4838BCB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5587" y="1013786"/>
            <a:ext cx="7072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</a:t>
            </a:r>
            <a:r>
              <a:rPr lang="en-US" sz="6000" b="1" dirty="0" smtClean="0">
                <a:solidFill>
                  <a:prstClr val="black"/>
                </a:solidFill>
                <a:latin typeface="Calibri Light" panose="020F0302020204030204"/>
              </a:rPr>
              <a:t>4.2  </a:t>
            </a: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 smtClean="0">
                <a:solidFill>
                  <a:prstClr val="black"/>
                </a:solidFill>
                <a:latin typeface="Calibri Light" panose="020F0302020204030204"/>
              </a:rPr>
              <a:t>The Mean Value Theorem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4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215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9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825" y="685800"/>
            <a:ext cx="8134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Exercise 25.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there exist a differentiable function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(0) = -1,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= 4 and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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 2 for all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3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2453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3719623"/>
            <a:ext cx="74041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76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2" y="685800"/>
            <a:ext cx="73914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23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82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3251"/>
            <a:ext cx="71818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143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39954"/>
            <a:ext cx="2914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55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4104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60343"/>
            <a:ext cx="7048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182236"/>
            <a:ext cx="1200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49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2517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8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0"/>
            <a:ext cx="2698115" cy="312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381000"/>
            <a:ext cx="6845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71564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3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2707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70" y="4622948"/>
            <a:ext cx="3451860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9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3" y="1143000"/>
            <a:ext cx="69659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7038" y="4191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Value theorem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says that at some point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slope of the curve is exactly equal to the slope of the secant line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010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12188"/>
            <a:ext cx="26987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05" y="5181600"/>
            <a:ext cx="7175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5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28" y="685800"/>
            <a:ext cx="7213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49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46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Grossmont-Cuyamaca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Lee</dc:creator>
  <cp:lastModifiedBy>Cary Lee</cp:lastModifiedBy>
  <cp:revision>11</cp:revision>
  <dcterms:created xsi:type="dcterms:W3CDTF">2019-09-24T18:28:24Z</dcterms:created>
  <dcterms:modified xsi:type="dcterms:W3CDTF">2019-09-24T19:05:24Z</dcterms:modified>
</cp:coreProperties>
</file>